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6FF17-CD2C-4837-EABE-B5D61E3EE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DDCBCF-409C-69C9-428C-FE8D193B2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F18D69-3CC4-B288-2BFC-29DAE692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9A27AD-31BB-E4D4-E70E-75EB920B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9A1A9-1CF1-2E5C-4975-D10415C6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9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F014C-89E1-45B6-66FE-5530C9E3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5C5E18-8A8B-8339-4DC8-34A0029F1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10E616-EA86-EC97-4F61-0C59B469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8E5CC7-2339-4F78-87B7-38A4A93C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B89DCA-124F-27E8-E7B1-B1FFAF75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35D9FE-3254-D4C9-4902-14C56E917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6471A5-AE13-B2F6-C59E-0CDE64639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C6183-F05D-2E1C-BB62-381E565E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C7229C-6660-9CB0-E005-016664FC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7ECFDB-7D24-11A7-03D6-89461103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87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B8121-8FFF-76BE-C731-0B0D71D0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310DC-AFD1-0AE4-EF5D-F572F9C9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584823-2281-C33E-84A8-78EE55C0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6E5F2A-B3B9-F333-6728-1E5F5375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CBFC6-557F-1D52-5AE9-46C433F5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345E7-7211-C9DD-5E11-9E91A338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41D73-A374-AA65-7A0E-F84F622E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8A372-5E9F-FEEB-F4A5-B8E0596F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3FDEEF-3819-D9EC-E5B2-114D1054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6B140-EEB4-FEBA-883E-AA360A3C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2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FD7D6-C3B0-0C5B-6A5F-4F3977A8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06A3F-531D-996A-BD5F-9ACF2E6D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C24EB0-0B11-3D06-59E2-0DE9F46EF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04F90C-4F1E-097B-8ABA-205A6E83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F3CD2B-48DB-B954-F2C9-083D4C57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E73014-0413-CED5-CC41-F614D545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69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DF06D-68A4-F637-19C2-F51310FD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F3F515-E2E9-6C61-16FF-ED1207DC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BFFF83-0BA4-4097-DE89-0C844688D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9915AD-A69D-3506-E024-DE4D81B28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64F3C8-69B4-BAAC-0F75-1BE9591A1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F3005E-9143-2286-830C-F6E8E824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2A0CE4-BBBC-767A-B26C-5AAF00F9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342689-7A4C-37D4-141D-9E7CFCE9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13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B111F-4547-9B39-38EF-FCE3DDDD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FD532F-BD85-62B9-AF9E-5D990101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E14004-2AB5-29F6-D62B-5EF09D68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28EE2F-D845-C8F4-8099-0F1B8E0B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1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1B71D5-0D97-4BDE-C8D4-4B5EC81D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8CD876-F3CC-05E2-0319-DBA70724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8F62A3-6982-2B75-2788-376A6E9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2D2C9-BCFD-6D85-F855-AEB61034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28C26-B4F6-12D0-88D0-178F6406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B94F8-6C4E-D15B-A4CA-F55CB814A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4B3CF8-1738-5154-636C-D5C61EA1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AAEDDB-AF20-E42D-64EA-114E25E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5030BB-2FBF-59C8-732A-9DA17930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07DB1-A767-6BFF-8083-3B7DADEA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4AB1E9-DA97-BED7-03E1-ED29044AD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18A6BE-4FE3-CC5B-415B-A796B88D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9D4DBB-3B22-5269-65A1-E7468D9E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33C52D-8AB2-7699-D4BB-5F785BB2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20E704-3E1A-AF14-0DD9-3A2EBDBB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67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C97B7C-C602-EA94-0147-9E0ABD28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30CAA2-C8F4-AAFD-2ABB-7B41DCF4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47246-B296-0F3A-6B2E-B32997F66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188B-CAA0-44EA-A4A4-86A71C2F085C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F75EA-FDF6-0AC5-E0D6-0D95C60DE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9C774-7857-ACBB-59D6-57EF262B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81C2-7761-41FB-8317-2A5991F2F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1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1EC51-963C-ECB3-5665-A4E2C1B66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46787"/>
          </a:xfrm>
        </p:spPr>
        <p:txBody>
          <a:bodyPr>
            <a:normAutofit fontScale="90000"/>
          </a:bodyPr>
          <a:lstStyle/>
          <a:p>
            <a:r>
              <a:rPr lang="cs-CZ" dirty="0"/>
              <a:t>Komenského II</a:t>
            </a:r>
            <a:br>
              <a:rPr lang="cs-CZ" dirty="0"/>
            </a:br>
            <a:r>
              <a:rPr lang="cs-CZ" dirty="0"/>
              <a:t>Lednice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jednání  15.4.2024</a:t>
            </a:r>
          </a:p>
        </p:txBody>
      </p:sp>
    </p:spTree>
    <p:extLst>
      <p:ext uri="{BB962C8B-B14F-4D97-AF65-F5344CB8AC3E}">
        <p14:creationId xmlns:p14="http://schemas.microsoft.com/office/powerpoint/2010/main" val="176872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BAEAF37-90D0-C90B-7F01-A3710498E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4" y="1537867"/>
            <a:ext cx="10515600" cy="2902743"/>
          </a:xfrm>
        </p:spPr>
      </p:pic>
    </p:spTree>
    <p:extLst>
      <p:ext uri="{BB962C8B-B14F-4D97-AF65-F5344CB8AC3E}">
        <p14:creationId xmlns:p14="http://schemas.microsoft.com/office/powerpoint/2010/main" val="18542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D4AD93A-EE1E-0E19-3DDA-61F766D9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786" y="218767"/>
            <a:ext cx="5801784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0DE7DB-0C6C-7A33-117B-5362111E1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7293" y="201523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4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E60C2-9571-47AC-4D0B-9DA1B704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7A0EB0-A5B5-34F8-A12D-A9D7893BB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5823" y="174378"/>
            <a:ext cx="5291944" cy="396895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41AA8E-D3AC-BEB8-7786-E7D7F0E39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7342" y="289788"/>
            <a:ext cx="4518734" cy="33890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569BD3-A246-FB1D-7962-BFA0F852F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0163" y="3212068"/>
            <a:ext cx="4379650" cy="32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318910D-818B-FAA1-EAD7-3A84F5EF0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309" y="213820"/>
            <a:ext cx="4755474" cy="35666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2209FF-B383-2CDC-2758-4D240CE2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6BC91E-650E-4404-C6A0-2947FD3E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7" y="183256"/>
            <a:ext cx="5618311" cy="421373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B44BAD-93E8-0AE1-6E3B-96F2C5080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32" y="2897295"/>
            <a:ext cx="5036598" cy="37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97DA6-5E44-881F-6B4E-DC125BFB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0139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NUTNO   ZVÁŽIT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Funkčnost  a účel komunikace</a:t>
            </a:r>
          </a:p>
          <a:p>
            <a:pPr>
              <a:buFontTx/>
              <a:buChar char="-"/>
            </a:pPr>
            <a:r>
              <a:rPr lang="cs-CZ" dirty="0"/>
              <a:t>Ekonomické dopady nejen při realizaci</a:t>
            </a:r>
          </a:p>
          <a:p>
            <a:pPr>
              <a:buFontTx/>
              <a:buChar char="-"/>
            </a:pPr>
            <a:r>
              <a:rPr lang="cs-CZ" dirty="0"/>
              <a:t>Ekologické dopady</a:t>
            </a:r>
          </a:p>
          <a:p>
            <a:pPr>
              <a:buFontTx/>
              <a:buChar char="-"/>
            </a:pPr>
            <a:r>
              <a:rPr lang="cs-CZ" dirty="0"/>
              <a:t>Odpovědnost vlastníka a správce komunikace za bezpečnost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92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D73EC34-D061-2124-E9D3-ADEEEE2A7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7" y="238240"/>
            <a:ext cx="5598834" cy="2860274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CCA3FA-8303-2D7F-11F6-C86DF28AE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" y="1629011"/>
            <a:ext cx="4966393" cy="359997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75E115-B705-B525-759A-AB9256E81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85691"/>
            <a:ext cx="5039541" cy="34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3CB85-5572-BC00-BAA6-90BE17A4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 ul. Komenského 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96E9D-E746-2C8B-5558-7E45D4BF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115"/>
            <a:ext cx="10515600" cy="37178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Jednání  22. března 2023</a:t>
            </a:r>
          </a:p>
        </p:txBody>
      </p:sp>
    </p:spTree>
    <p:extLst>
      <p:ext uri="{BB962C8B-B14F-4D97-AF65-F5344CB8AC3E}">
        <p14:creationId xmlns:p14="http://schemas.microsoft.com/office/powerpoint/2010/main" val="5242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4AD3E1-AC85-6778-110A-F37E8735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3" y="2029813"/>
            <a:ext cx="7202260" cy="406914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3200D4-774A-4571-EF40-485BF2F7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1" y="318671"/>
            <a:ext cx="5849644" cy="31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0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4ADC-070B-1B66-0665-B8CA3414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 jednání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46F8F-B661-DF90-9916-CD77C66A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/>
          <a:lstStyle/>
          <a:p>
            <a:r>
              <a:rPr lang="cs-CZ" dirty="0"/>
              <a:t> v lokalitě by  mělo  dojít ke zklidnění provozu</a:t>
            </a:r>
          </a:p>
          <a:p>
            <a:r>
              <a:rPr lang="cs-CZ" dirty="0"/>
              <a:t>napojena  na  Komenského I a III  bude ve stávajícím   řešení</a:t>
            </a:r>
          </a:p>
          <a:p>
            <a:r>
              <a:rPr lang="cs-CZ" dirty="0"/>
              <a:t>v  rámci  částí komunikace bude zřízen po  jedné straně ulice nízký chodník pro  možnost  přejezdu   </a:t>
            </a:r>
          </a:p>
          <a:p>
            <a:r>
              <a:rPr lang="cs-CZ" dirty="0"/>
              <a:t>budou použity prvky  pro zklidnění dopravy</a:t>
            </a:r>
          </a:p>
          <a:p>
            <a:r>
              <a:rPr lang="cs-CZ" dirty="0"/>
              <a:t>Komunikace  bude  po  celé délce ulice  v jednotném provedení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23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61E55-E6CB-3353-CDD1-40198B6F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 limity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ECC3F-880B-65FC-D652-31A403C6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09204"/>
            <a:ext cx="10515600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TP  132 -  zásady pro  zklidňování   dopravy na místních komunikacích</a:t>
            </a:r>
          </a:p>
          <a:p>
            <a:pPr marL="0" indent="0">
              <a:buNone/>
            </a:pPr>
            <a:r>
              <a:rPr lang="cs-CZ" dirty="0"/>
              <a:t>TP  218 -  navrhování zón 30</a:t>
            </a:r>
          </a:p>
          <a:p>
            <a:pPr marL="0" indent="0">
              <a:buNone/>
            </a:pPr>
            <a:r>
              <a:rPr lang="cs-CZ" dirty="0"/>
              <a:t>TP  103 – navrhování obytných a pěších zón</a:t>
            </a:r>
          </a:p>
          <a:p>
            <a:pPr marL="0" indent="0">
              <a:buNone/>
            </a:pPr>
            <a:r>
              <a:rPr lang="cs-CZ" dirty="0"/>
              <a:t>TP  170  - navrhování  vozovek pozemních komunikací </a:t>
            </a:r>
          </a:p>
          <a:p>
            <a:pPr marL="0" indent="0">
              <a:buNone/>
            </a:pPr>
            <a:r>
              <a:rPr lang="cs-CZ" dirty="0"/>
              <a:t>Zóny 30 – zkušenosti, doporučení  a příklady  řešení  ( CDV Brno)</a:t>
            </a:r>
          </a:p>
          <a:p>
            <a:pPr marL="0" indent="0">
              <a:buNone/>
            </a:pPr>
            <a:r>
              <a:rPr lang="cs-CZ" dirty="0"/>
              <a:t>Technické  normy, </a:t>
            </a:r>
          </a:p>
          <a:p>
            <a:pPr marL="0" indent="0">
              <a:buNone/>
            </a:pPr>
            <a:r>
              <a:rPr lang="cs-CZ" dirty="0"/>
              <a:t>Národní strategie BESIP – budování  Zón 30 v rámci rekonstrukcí, </a:t>
            </a:r>
          </a:p>
          <a:p>
            <a:pPr marL="0" indent="0">
              <a:buNone/>
            </a:pPr>
            <a:r>
              <a:rPr lang="cs-CZ" dirty="0"/>
              <a:t>……..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39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F7CAC5C7-BF9E-ADF4-EC9E-2F179E0B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3" y="467754"/>
            <a:ext cx="10580419" cy="6110748"/>
          </a:xfrm>
        </p:spPr>
      </p:pic>
    </p:spTree>
    <p:extLst>
      <p:ext uri="{BB962C8B-B14F-4D97-AF65-F5344CB8AC3E}">
        <p14:creationId xmlns:p14="http://schemas.microsoft.com/office/powerpoint/2010/main" val="135075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3CB85-5572-BC00-BAA6-90BE17A4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 ul. Komenského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96E9D-E746-2C8B-5558-7E45D4BF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115"/>
            <a:ext cx="10515600" cy="37178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Jednání  13. 12.2023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92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4ADC-070B-1B66-0665-B8CA3414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 jednání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46F8F-B661-DF90-9916-CD77C66A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4099588"/>
          </a:xfrm>
        </p:spPr>
        <p:txBody>
          <a:bodyPr/>
          <a:lstStyle/>
          <a:p>
            <a:r>
              <a:rPr lang="cs-CZ" dirty="0"/>
              <a:t>v  rámci  částí komunikace bude zřízen po  jedné straně ulice nízký chodník pro  možnost  přejezdu   </a:t>
            </a:r>
          </a:p>
          <a:p>
            <a:r>
              <a:rPr lang="cs-CZ" dirty="0">
                <a:solidFill>
                  <a:srgbClr val="FF0000"/>
                </a:solidFill>
              </a:rPr>
              <a:t>nebudou použity prvky  pro zklidnění dopravy</a:t>
            </a:r>
          </a:p>
          <a:p>
            <a:r>
              <a:rPr lang="cs-CZ" dirty="0"/>
              <a:t>maximální rychlost 30km/h</a:t>
            </a:r>
          </a:p>
          <a:p>
            <a:r>
              <a:rPr lang="cs-CZ" dirty="0"/>
              <a:t>budou odstraněny zelené plochy v  místě  parkovacího pruhu kromě domu  čp. 484 a 506, při respektování  vjezdů apod..</a:t>
            </a:r>
          </a:p>
          <a:p>
            <a:r>
              <a:rPr lang="cs-CZ" dirty="0">
                <a:solidFill>
                  <a:srgbClr val="0070C0"/>
                </a:solidFill>
              </a:rPr>
              <a:t>vozovka -  asfalt</a:t>
            </a:r>
          </a:p>
        </p:txBody>
      </p:sp>
    </p:spTree>
    <p:extLst>
      <p:ext uri="{BB962C8B-B14F-4D97-AF65-F5344CB8AC3E}">
        <p14:creationId xmlns:p14="http://schemas.microsoft.com/office/powerpoint/2010/main" val="74375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0BE8D-BBC8-E89D-D92A-F5D35251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28"/>
            <a:ext cx="10515600" cy="62793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Asfaltobeton   -  dlažba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FBAF53A-C63E-98B0-E730-7F9446E8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65549"/>
              </p:ext>
            </p:extLst>
          </p:nvPr>
        </p:nvGraphicFramePr>
        <p:xfrm>
          <a:off x="619432" y="993063"/>
          <a:ext cx="10953135" cy="5636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1381">
                  <a:extLst>
                    <a:ext uri="{9D8B030D-6E8A-4147-A177-3AD203B41FA5}">
                      <a16:colId xmlns:a16="http://schemas.microsoft.com/office/drawing/2014/main" val="1020454892"/>
                    </a:ext>
                  </a:extLst>
                </a:gridCol>
                <a:gridCol w="3841478">
                  <a:extLst>
                    <a:ext uri="{9D8B030D-6E8A-4147-A177-3AD203B41FA5}">
                      <a16:colId xmlns:a16="http://schemas.microsoft.com/office/drawing/2014/main" val="4248857911"/>
                    </a:ext>
                  </a:extLst>
                </a:gridCol>
                <a:gridCol w="3920276">
                  <a:extLst>
                    <a:ext uri="{9D8B030D-6E8A-4147-A177-3AD203B41FA5}">
                      <a16:colId xmlns:a16="http://schemas.microsoft.com/office/drawing/2014/main" val="4291643403"/>
                    </a:ext>
                  </a:extLst>
                </a:gridCol>
              </a:tblGrid>
              <a:tr h="477269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Asfalt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Dlažba - zámková,  bez tupé hrany (zkosení)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14199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srovnatelnost nákladů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u dvou vrstev vyšší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srovnatelné s jednou vrstvou AB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875539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vliv na řidiče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vyšší rychlost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nižší rychlost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170085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hlučnost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nízká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výrazně  se  zvýšuje od 60 km/h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1327971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nákladovost oprav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vyšší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nízká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057962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variabilita budoucích úprav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složitější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snadná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036804"/>
                  </a:ext>
                </a:extLst>
              </a:tr>
              <a:tr h="536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budoucí  narušení - stavební činnost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nelze plně vrátit do původního stav, vznik retarderů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lze plně obnovit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633582"/>
                  </a:ext>
                </a:extLst>
              </a:tr>
              <a:tr h="536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náročnost pokládky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náročnost na sklony, náročné opravy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vyšší náročnost na kvalitu podloží a čistotu při pokládce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7405029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rychlost pokládky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kratší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delší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433239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životnost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kratší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delší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0183837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vytváření kolejí po těžké dopravě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ano, zejména v létě, náročná oprava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ano,  lokální oprava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355660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chemická odolnost ( oleje)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horší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lepší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24718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barevná variabilita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standartní  materiál -  ne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ano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22368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průsak vody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neumožňuje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umožňuje částečné  vsakování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298443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tepelná odolnost - teplo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zvýšení zátěže v okolí cca 6st. 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nižší  zátěž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030381"/>
                  </a:ext>
                </a:extLst>
              </a:tr>
              <a:tr h="2729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výpar chmeických látek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po realizaci několik let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bez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1358937"/>
                  </a:ext>
                </a:extLst>
              </a:tr>
              <a:tr h="536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zimní období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standartní údržba,  praskliny - nutné opravy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standartní údržba, mírné  namrzání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11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1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376</Words>
  <Application>Microsoft Office PowerPoint</Application>
  <PresentationFormat>Širokoúhlá obrazovka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Komenského II Lednice   jednání  15.4.2024</vt:lpstr>
      <vt:lpstr>Rekonstrukce  ul. Komenského  II</vt:lpstr>
      <vt:lpstr>Prezentace aplikace PowerPoint</vt:lpstr>
      <vt:lpstr>Výsledek  jednání </vt:lpstr>
      <vt:lpstr>Technické  limity</vt:lpstr>
      <vt:lpstr>Prezentace aplikace PowerPoint</vt:lpstr>
      <vt:lpstr>Rekonstrukce  ul. Komenského </vt:lpstr>
      <vt:lpstr>Výsledek  jednání </vt:lpstr>
      <vt:lpstr>Asfaltobeton   -  dlažba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Leoš Tržil</dc:creator>
  <cp:lastModifiedBy>Uzivatel</cp:lastModifiedBy>
  <cp:revision>7</cp:revision>
  <cp:lastPrinted>2024-04-29T14:14:32Z</cp:lastPrinted>
  <dcterms:created xsi:type="dcterms:W3CDTF">2024-04-15T12:43:13Z</dcterms:created>
  <dcterms:modified xsi:type="dcterms:W3CDTF">2024-04-29T14:15:16Z</dcterms:modified>
</cp:coreProperties>
</file>